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CC"/>
    <a:srgbClr val="CCFFFF"/>
    <a:srgbClr val="8600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63" autoAdjust="0"/>
    <p:restoredTop sz="94660"/>
  </p:normalViewPr>
  <p:slideViewPr>
    <p:cSldViewPr showGuides="1">
      <p:cViewPr varScale="1">
        <p:scale>
          <a:sx n="99" d="100"/>
          <a:sy n="99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9199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2325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140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4636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0191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518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7775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886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4102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2098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9435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553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テキスト ボックス 103"/>
          <p:cNvSpPr txBox="1"/>
          <p:nvPr/>
        </p:nvSpPr>
        <p:spPr>
          <a:xfrm>
            <a:off x="3040583" y="6361583"/>
            <a:ext cx="3060834" cy="307777"/>
          </a:xfrm>
          <a:prstGeom prst="rect">
            <a:avLst/>
          </a:prstGeom>
          <a:solidFill>
            <a:srgbClr val="CCFFCC"/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 smtClean="0"/>
              <a:t>Communications &amp; MNCC Support</a:t>
            </a:r>
            <a:endParaRPr kumimoji="1" lang="ja-JP" altLang="en-US" sz="1400" dirty="0"/>
          </a:p>
        </p:txBody>
      </p:sp>
      <p:sp>
        <p:nvSpPr>
          <p:cNvPr id="109" name="テキスト ボックス 108"/>
          <p:cNvSpPr txBox="1"/>
          <p:nvPr/>
        </p:nvSpPr>
        <p:spPr>
          <a:xfrm>
            <a:off x="3032959" y="5709530"/>
            <a:ext cx="3060834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 smtClean="0"/>
              <a:t>Information &amp; Knowledge Management</a:t>
            </a:r>
            <a:endParaRPr kumimoji="1" lang="ja-JP" altLang="en-US" sz="1400" dirty="0"/>
          </a:p>
        </p:txBody>
      </p:sp>
      <p:sp>
        <p:nvSpPr>
          <p:cNvPr id="111" name="テキスト ボックス 110"/>
          <p:cNvSpPr txBox="1"/>
          <p:nvPr/>
        </p:nvSpPr>
        <p:spPr>
          <a:xfrm>
            <a:off x="3040583" y="5124657"/>
            <a:ext cx="3060834" cy="307777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400" dirty="0" smtClean="0"/>
              <a:t>Coordination</a:t>
            </a:r>
            <a:endParaRPr kumimoji="1" lang="ja-JP" altLang="en-US" sz="1400" dirty="0"/>
          </a:p>
        </p:txBody>
      </p:sp>
      <p:sp>
        <p:nvSpPr>
          <p:cNvPr id="4" name="正方形/長方形 3"/>
          <p:cNvSpPr/>
          <p:nvPr/>
        </p:nvSpPr>
        <p:spPr>
          <a:xfrm>
            <a:off x="1197249" y="101549"/>
            <a:ext cx="6738208" cy="432048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Possible MNCC Layout: </a:t>
            </a:r>
            <a:r>
              <a:rPr kumimoji="1" lang="en-US" altLang="ja-JP" dirty="0" err="1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centralised</a:t>
            </a:r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 model in a large room</a:t>
            </a:r>
            <a:endParaRPr kumimoji="1" lang="ja-JP" altLang="en-US" dirty="0">
              <a:solidFill>
                <a:schemeClr val="tx1"/>
              </a:solidFill>
              <a:latin typeface="Arial" pitchFamily="34" charset="0"/>
              <a:ea typeface="HGS創英角ｺﾞｼｯｸUB" pitchFamily="50" charset="-128"/>
              <a:cs typeface="Arial" pitchFamily="34" charset="0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3059832" y="1268760"/>
            <a:ext cx="3024336" cy="288032"/>
          </a:xfrm>
          <a:prstGeom prst="rect">
            <a:avLst/>
          </a:prstGeom>
          <a:pattFill prst="pct20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3" name="正方形/長方形 42"/>
          <p:cNvSpPr/>
          <p:nvPr/>
        </p:nvSpPr>
        <p:spPr>
          <a:xfrm>
            <a:off x="3059832" y="1557790"/>
            <a:ext cx="288032" cy="2952328"/>
          </a:xfrm>
          <a:prstGeom prst="rect">
            <a:avLst/>
          </a:prstGeom>
          <a:pattFill prst="pct20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4" name="正方形/長方形 43"/>
          <p:cNvSpPr/>
          <p:nvPr/>
        </p:nvSpPr>
        <p:spPr>
          <a:xfrm>
            <a:off x="5796136" y="1547845"/>
            <a:ext cx="288032" cy="2952328"/>
          </a:xfrm>
          <a:prstGeom prst="rect">
            <a:avLst/>
          </a:prstGeom>
          <a:pattFill prst="pct20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6" name="正方形/長方形 45"/>
          <p:cNvSpPr/>
          <p:nvPr/>
        </p:nvSpPr>
        <p:spPr>
          <a:xfrm>
            <a:off x="3040582" y="6178094"/>
            <a:ext cx="3060835" cy="225434"/>
          </a:xfrm>
          <a:prstGeom prst="rect">
            <a:avLst/>
          </a:prstGeom>
          <a:pattFill prst="pct20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11" name="グループ化 10"/>
          <p:cNvGrpSpPr/>
          <p:nvPr/>
        </p:nvGrpSpPr>
        <p:grpSpPr>
          <a:xfrm>
            <a:off x="323169" y="1187127"/>
            <a:ext cx="2088232" cy="1080120"/>
            <a:chOff x="467544" y="1187127"/>
            <a:chExt cx="2088232" cy="1080120"/>
          </a:xfrm>
        </p:grpSpPr>
        <p:sp>
          <p:nvSpPr>
            <p:cNvPr id="3" name="正方形/長方形 2"/>
            <p:cNvSpPr/>
            <p:nvPr/>
          </p:nvSpPr>
          <p:spPr>
            <a:xfrm>
              <a:off x="467544" y="1187127"/>
              <a:ext cx="2088232" cy="1080120"/>
            </a:xfrm>
            <a:prstGeom prst="rect">
              <a:avLst/>
            </a:prstGeom>
            <a:solidFill>
              <a:srgbClr val="CCFFFF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7" name="正方形/長方形 46"/>
            <p:cNvSpPr/>
            <p:nvPr/>
          </p:nvSpPr>
          <p:spPr>
            <a:xfrm>
              <a:off x="216803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48" name="正方形/長方形 47"/>
            <p:cNvSpPr/>
            <p:nvPr/>
          </p:nvSpPr>
          <p:spPr>
            <a:xfrm>
              <a:off x="147565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0" name="正方形/長方形 49"/>
            <p:cNvSpPr/>
            <p:nvPr/>
          </p:nvSpPr>
          <p:spPr>
            <a:xfrm>
              <a:off x="794279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56" name="グループ化 55"/>
          <p:cNvGrpSpPr/>
          <p:nvPr/>
        </p:nvGrpSpPr>
        <p:grpSpPr>
          <a:xfrm>
            <a:off x="323169" y="2570894"/>
            <a:ext cx="2088232" cy="1080120"/>
            <a:chOff x="467544" y="1187127"/>
            <a:chExt cx="2088232" cy="1080120"/>
          </a:xfrm>
        </p:grpSpPr>
        <p:sp>
          <p:nvSpPr>
            <p:cNvPr id="63" name="正方形/長方形 62"/>
            <p:cNvSpPr/>
            <p:nvPr/>
          </p:nvSpPr>
          <p:spPr>
            <a:xfrm>
              <a:off x="467544" y="1187127"/>
              <a:ext cx="2088232" cy="1080120"/>
            </a:xfrm>
            <a:prstGeom prst="rect">
              <a:avLst/>
            </a:prstGeom>
            <a:solidFill>
              <a:srgbClr val="CCFFCC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59" name="正方形/長方形 58"/>
            <p:cNvSpPr/>
            <p:nvPr/>
          </p:nvSpPr>
          <p:spPr>
            <a:xfrm>
              <a:off x="216803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1" name="正方形/長方形 60"/>
            <p:cNvSpPr/>
            <p:nvPr/>
          </p:nvSpPr>
          <p:spPr>
            <a:xfrm>
              <a:off x="147565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2" name="正方形/長方形 61"/>
            <p:cNvSpPr/>
            <p:nvPr/>
          </p:nvSpPr>
          <p:spPr>
            <a:xfrm>
              <a:off x="794279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64" name="グループ化 63"/>
          <p:cNvGrpSpPr/>
          <p:nvPr/>
        </p:nvGrpSpPr>
        <p:grpSpPr>
          <a:xfrm>
            <a:off x="323169" y="3943040"/>
            <a:ext cx="2088232" cy="1080120"/>
            <a:chOff x="467544" y="1187127"/>
            <a:chExt cx="2088232" cy="1080120"/>
          </a:xfrm>
        </p:grpSpPr>
        <p:sp>
          <p:nvSpPr>
            <p:cNvPr id="71" name="正方形/長方形 70"/>
            <p:cNvSpPr/>
            <p:nvPr/>
          </p:nvSpPr>
          <p:spPr>
            <a:xfrm>
              <a:off x="467544" y="1187127"/>
              <a:ext cx="2088232" cy="1080120"/>
            </a:xfrm>
            <a:prstGeom prst="rect">
              <a:avLst/>
            </a:prstGeom>
            <a:solidFill>
              <a:srgbClr val="CCFFCC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8" name="正方形/長方形 67"/>
            <p:cNvSpPr/>
            <p:nvPr/>
          </p:nvSpPr>
          <p:spPr>
            <a:xfrm>
              <a:off x="216803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69" name="正方形/長方形 68"/>
            <p:cNvSpPr/>
            <p:nvPr/>
          </p:nvSpPr>
          <p:spPr>
            <a:xfrm>
              <a:off x="147565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0" name="正方形/長方形 69"/>
            <p:cNvSpPr/>
            <p:nvPr/>
          </p:nvSpPr>
          <p:spPr>
            <a:xfrm>
              <a:off x="794279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2" name="グループ化 71"/>
          <p:cNvGrpSpPr/>
          <p:nvPr/>
        </p:nvGrpSpPr>
        <p:grpSpPr>
          <a:xfrm>
            <a:off x="339857" y="5316184"/>
            <a:ext cx="2088232" cy="1080120"/>
            <a:chOff x="467544" y="1187127"/>
            <a:chExt cx="2088232" cy="1080120"/>
          </a:xfrm>
        </p:grpSpPr>
        <p:sp>
          <p:nvSpPr>
            <p:cNvPr id="76" name="正方形/長方形 75"/>
            <p:cNvSpPr/>
            <p:nvPr/>
          </p:nvSpPr>
          <p:spPr>
            <a:xfrm>
              <a:off x="467544" y="1187127"/>
              <a:ext cx="2088232" cy="1080120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3" name="正方形/長方形 72"/>
            <p:cNvSpPr/>
            <p:nvPr/>
          </p:nvSpPr>
          <p:spPr>
            <a:xfrm>
              <a:off x="216803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4" name="正方形/長方形 73"/>
            <p:cNvSpPr/>
            <p:nvPr/>
          </p:nvSpPr>
          <p:spPr>
            <a:xfrm>
              <a:off x="147565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5" name="正方形/長方形 74"/>
            <p:cNvSpPr/>
            <p:nvPr/>
          </p:nvSpPr>
          <p:spPr>
            <a:xfrm>
              <a:off x="794279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77" name="グループ化 76"/>
          <p:cNvGrpSpPr/>
          <p:nvPr/>
        </p:nvGrpSpPr>
        <p:grpSpPr>
          <a:xfrm rot="10800000">
            <a:off x="6696595" y="1196752"/>
            <a:ext cx="2088232" cy="1080120"/>
            <a:chOff x="467544" y="1187127"/>
            <a:chExt cx="2088232" cy="1080120"/>
          </a:xfrm>
        </p:grpSpPr>
        <p:sp>
          <p:nvSpPr>
            <p:cNvPr id="81" name="正方形/長方形 80"/>
            <p:cNvSpPr/>
            <p:nvPr/>
          </p:nvSpPr>
          <p:spPr>
            <a:xfrm>
              <a:off x="467544" y="1187127"/>
              <a:ext cx="2088232" cy="108012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8" name="正方形/長方形 77"/>
            <p:cNvSpPr/>
            <p:nvPr/>
          </p:nvSpPr>
          <p:spPr>
            <a:xfrm>
              <a:off x="216803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79" name="正方形/長方形 78"/>
            <p:cNvSpPr/>
            <p:nvPr/>
          </p:nvSpPr>
          <p:spPr>
            <a:xfrm>
              <a:off x="147565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0" name="正方形/長方形 79"/>
            <p:cNvSpPr/>
            <p:nvPr/>
          </p:nvSpPr>
          <p:spPr>
            <a:xfrm>
              <a:off x="794279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82" name="グループ化 81"/>
          <p:cNvGrpSpPr/>
          <p:nvPr/>
        </p:nvGrpSpPr>
        <p:grpSpPr>
          <a:xfrm rot="10800000">
            <a:off x="6696595" y="2580519"/>
            <a:ext cx="2088232" cy="1080120"/>
            <a:chOff x="467544" y="1187127"/>
            <a:chExt cx="2088232" cy="1080120"/>
          </a:xfrm>
        </p:grpSpPr>
        <p:sp>
          <p:nvSpPr>
            <p:cNvPr id="86" name="正方形/長方形 85"/>
            <p:cNvSpPr/>
            <p:nvPr/>
          </p:nvSpPr>
          <p:spPr>
            <a:xfrm>
              <a:off x="467544" y="1187127"/>
              <a:ext cx="2088232" cy="1080120"/>
            </a:xfrm>
            <a:prstGeom prst="rect">
              <a:avLst/>
            </a:prstGeom>
            <a:solidFill>
              <a:srgbClr val="CCFFCC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3" name="正方形/長方形 82"/>
            <p:cNvSpPr/>
            <p:nvPr/>
          </p:nvSpPr>
          <p:spPr>
            <a:xfrm>
              <a:off x="216803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4" name="正方形/長方形 83"/>
            <p:cNvSpPr/>
            <p:nvPr/>
          </p:nvSpPr>
          <p:spPr>
            <a:xfrm>
              <a:off x="147565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5" name="正方形/長方形 84"/>
            <p:cNvSpPr/>
            <p:nvPr/>
          </p:nvSpPr>
          <p:spPr>
            <a:xfrm>
              <a:off x="794279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87" name="グループ化 86"/>
          <p:cNvGrpSpPr/>
          <p:nvPr/>
        </p:nvGrpSpPr>
        <p:grpSpPr>
          <a:xfrm rot="10800000">
            <a:off x="6696595" y="3943040"/>
            <a:ext cx="2088232" cy="1080120"/>
            <a:chOff x="467544" y="1187127"/>
            <a:chExt cx="2088232" cy="1080120"/>
          </a:xfrm>
        </p:grpSpPr>
        <p:sp>
          <p:nvSpPr>
            <p:cNvPr id="91" name="正方形/長方形 90"/>
            <p:cNvSpPr/>
            <p:nvPr/>
          </p:nvSpPr>
          <p:spPr>
            <a:xfrm>
              <a:off x="467544" y="1187127"/>
              <a:ext cx="2088232" cy="1080120"/>
            </a:xfrm>
            <a:prstGeom prst="rect">
              <a:avLst/>
            </a:prstGeom>
            <a:solidFill>
              <a:srgbClr val="CCFFCC"/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8" name="正方形/長方形 87"/>
            <p:cNvSpPr/>
            <p:nvPr/>
          </p:nvSpPr>
          <p:spPr>
            <a:xfrm>
              <a:off x="216803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9" name="正方形/長方形 88"/>
            <p:cNvSpPr/>
            <p:nvPr/>
          </p:nvSpPr>
          <p:spPr>
            <a:xfrm>
              <a:off x="147565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0" name="正方形/長方形 89"/>
            <p:cNvSpPr/>
            <p:nvPr/>
          </p:nvSpPr>
          <p:spPr>
            <a:xfrm>
              <a:off x="794279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92" name="グループ化 91"/>
          <p:cNvGrpSpPr/>
          <p:nvPr/>
        </p:nvGrpSpPr>
        <p:grpSpPr>
          <a:xfrm rot="10800000">
            <a:off x="6696595" y="5316184"/>
            <a:ext cx="2088232" cy="1080120"/>
            <a:chOff x="467544" y="1187127"/>
            <a:chExt cx="2088232" cy="1080120"/>
          </a:xfrm>
        </p:grpSpPr>
        <p:sp>
          <p:nvSpPr>
            <p:cNvPr id="96" name="正方形/長方形 95"/>
            <p:cNvSpPr/>
            <p:nvPr/>
          </p:nvSpPr>
          <p:spPr>
            <a:xfrm>
              <a:off x="467544" y="1187127"/>
              <a:ext cx="2088232" cy="1080120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solidFill>
                <a:schemeClr val="tx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3" name="正方形/長方形 92"/>
            <p:cNvSpPr/>
            <p:nvPr/>
          </p:nvSpPr>
          <p:spPr>
            <a:xfrm>
              <a:off x="216803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4" name="正方形/長方形 93"/>
            <p:cNvSpPr/>
            <p:nvPr/>
          </p:nvSpPr>
          <p:spPr>
            <a:xfrm>
              <a:off x="1475656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95" name="正方形/長方形 94"/>
            <p:cNvSpPr/>
            <p:nvPr/>
          </p:nvSpPr>
          <p:spPr>
            <a:xfrm>
              <a:off x="794279" y="1268760"/>
              <a:ext cx="288032" cy="936104"/>
            </a:xfrm>
            <a:prstGeom prst="rect">
              <a:avLst/>
            </a:prstGeom>
            <a:pattFill prst="pct20">
              <a:fgClr>
                <a:schemeClr val="tx1"/>
              </a:fgClr>
              <a:bgClr>
                <a:schemeClr val="bg1"/>
              </a:bgClr>
            </a:patt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sp>
        <p:nvSpPr>
          <p:cNvPr id="19" name="テキスト ボックス 18"/>
          <p:cNvSpPr txBox="1"/>
          <p:nvPr/>
        </p:nvSpPr>
        <p:spPr>
          <a:xfrm>
            <a:off x="323169" y="2267247"/>
            <a:ext cx="2104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/>
              <a:t>Planning</a:t>
            </a:r>
            <a:endParaRPr kumimoji="1" lang="ja-JP" altLang="en-US" dirty="0"/>
          </a:p>
        </p:txBody>
      </p:sp>
      <p:sp>
        <p:nvSpPr>
          <p:cNvPr id="97" name="テキスト ボックス 96"/>
          <p:cNvSpPr txBox="1"/>
          <p:nvPr/>
        </p:nvSpPr>
        <p:spPr>
          <a:xfrm>
            <a:off x="314825" y="3630172"/>
            <a:ext cx="2104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/>
              <a:t>Logistics</a:t>
            </a:r>
            <a:endParaRPr kumimoji="1" lang="ja-JP" altLang="en-US" dirty="0"/>
          </a:p>
        </p:txBody>
      </p:sp>
      <p:sp>
        <p:nvSpPr>
          <p:cNvPr id="98" name="テキスト ボックス 97"/>
          <p:cNvSpPr txBox="1"/>
          <p:nvPr/>
        </p:nvSpPr>
        <p:spPr>
          <a:xfrm>
            <a:off x="312970" y="5009235"/>
            <a:ext cx="2104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/>
              <a:t>Movement</a:t>
            </a:r>
            <a:endParaRPr kumimoji="1" lang="ja-JP" altLang="en-US" dirty="0"/>
          </a:p>
        </p:txBody>
      </p:sp>
      <p:sp>
        <p:nvSpPr>
          <p:cNvPr id="99" name="テキスト ボックス 98"/>
          <p:cNvSpPr txBox="1"/>
          <p:nvPr/>
        </p:nvSpPr>
        <p:spPr>
          <a:xfrm>
            <a:off x="331513" y="6398799"/>
            <a:ext cx="2104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/>
              <a:t>Liaison</a:t>
            </a:r>
            <a:endParaRPr kumimoji="1" lang="ja-JP" altLang="en-US" dirty="0"/>
          </a:p>
        </p:txBody>
      </p:sp>
      <p:sp>
        <p:nvSpPr>
          <p:cNvPr id="100" name="テキスト ボックス 99"/>
          <p:cNvSpPr txBox="1"/>
          <p:nvPr/>
        </p:nvSpPr>
        <p:spPr>
          <a:xfrm>
            <a:off x="6679907" y="2227820"/>
            <a:ext cx="2104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/>
              <a:t>RFA &amp; COP</a:t>
            </a:r>
            <a:endParaRPr kumimoji="1" lang="ja-JP" altLang="en-US" dirty="0"/>
          </a:p>
        </p:txBody>
      </p:sp>
      <p:sp>
        <p:nvSpPr>
          <p:cNvPr id="101" name="テキスト ボックス 100"/>
          <p:cNvSpPr txBox="1"/>
          <p:nvPr/>
        </p:nvSpPr>
        <p:spPr>
          <a:xfrm>
            <a:off x="6696595" y="3591411"/>
            <a:ext cx="2104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/>
              <a:t>Engineer</a:t>
            </a:r>
            <a:endParaRPr kumimoji="1" lang="ja-JP" altLang="en-US" dirty="0"/>
          </a:p>
        </p:txBody>
      </p:sp>
      <p:sp>
        <p:nvSpPr>
          <p:cNvPr id="102" name="テキスト ボックス 101"/>
          <p:cNvSpPr txBox="1"/>
          <p:nvPr/>
        </p:nvSpPr>
        <p:spPr>
          <a:xfrm>
            <a:off x="6696595" y="4969986"/>
            <a:ext cx="2104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/>
              <a:t>Medical</a:t>
            </a:r>
            <a:endParaRPr kumimoji="1" lang="ja-JP" altLang="en-US" dirty="0"/>
          </a:p>
        </p:txBody>
      </p:sp>
      <p:sp>
        <p:nvSpPr>
          <p:cNvPr id="103" name="テキスト ボックス 102"/>
          <p:cNvSpPr txBox="1"/>
          <p:nvPr/>
        </p:nvSpPr>
        <p:spPr>
          <a:xfrm>
            <a:off x="6679907" y="6354918"/>
            <a:ext cx="21049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dirty="0" smtClean="0"/>
              <a:t>SC / PA</a:t>
            </a:r>
            <a:endParaRPr kumimoji="1" lang="ja-JP" altLang="en-US" dirty="0"/>
          </a:p>
        </p:txBody>
      </p:sp>
      <p:sp>
        <p:nvSpPr>
          <p:cNvPr id="105" name="テキスト ボックス 104"/>
          <p:cNvSpPr txBox="1"/>
          <p:nvPr/>
        </p:nvSpPr>
        <p:spPr>
          <a:xfrm rot="16200000">
            <a:off x="1424808" y="2859705"/>
            <a:ext cx="29622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Assisting States Representatives</a:t>
            </a:r>
            <a:endParaRPr kumimoji="1" lang="ja-JP" altLang="en-US" sz="1600" dirty="0"/>
          </a:p>
        </p:txBody>
      </p:sp>
      <p:sp>
        <p:nvSpPr>
          <p:cNvPr id="106" name="テキスト ボックス 105"/>
          <p:cNvSpPr txBox="1"/>
          <p:nvPr/>
        </p:nvSpPr>
        <p:spPr>
          <a:xfrm rot="5400000">
            <a:off x="4756920" y="2842312"/>
            <a:ext cx="296227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MNCC Functional Leads</a:t>
            </a:r>
            <a:endParaRPr kumimoji="1" lang="ja-JP" altLang="en-US" sz="1600" dirty="0"/>
          </a:p>
        </p:txBody>
      </p:sp>
      <p:sp>
        <p:nvSpPr>
          <p:cNvPr id="107" name="テキスト ボックス 106"/>
          <p:cNvSpPr txBox="1"/>
          <p:nvPr/>
        </p:nvSpPr>
        <p:spPr>
          <a:xfrm>
            <a:off x="3059833" y="966234"/>
            <a:ext cx="302433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ja-JP" sz="1600" dirty="0" smtClean="0"/>
              <a:t>MNCC Executive</a:t>
            </a:r>
            <a:endParaRPr kumimoji="1" lang="ja-JP" altLang="en-US" sz="1600" dirty="0"/>
          </a:p>
        </p:txBody>
      </p:sp>
      <p:sp>
        <p:nvSpPr>
          <p:cNvPr id="108" name="正方形/長方形 107"/>
          <p:cNvSpPr/>
          <p:nvPr/>
        </p:nvSpPr>
        <p:spPr>
          <a:xfrm>
            <a:off x="3032958" y="5526041"/>
            <a:ext cx="3060835" cy="225434"/>
          </a:xfrm>
          <a:prstGeom prst="rect">
            <a:avLst/>
          </a:prstGeom>
          <a:pattFill prst="pct20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0" name="正方形/長方形 109"/>
          <p:cNvSpPr/>
          <p:nvPr/>
        </p:nvSpPr>
        <p:spPr>
          <a:xfrm>
            <a:off x="3040582" y="4941168"/>
            <a:ext cx="3060835" cy="225434"/>
          </a:xfrm>
          <a:prstGeom prst="rect">
            <a:avLst/>
          </a:prstGeom>
          <a:pattFill prst="pct20">
            <a:fgClr>
              <a:schemeClr val="tx1"/>
            </a:fgClr>
            <a:bgClr>
              <a:schemeClr val="bg1"/>
            </a:bgClr>
          </a:patt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5" name="タイトル 1"/>
          <p:cNvSpPr txBox="1">
            <a:spLocks/>
          </p:cNvSpPr>
          <p:nvPr/>
        </p:nvSpPr>
        <p:spPr>
          <a:xfrm>
            <a:off x="7811928" y="6525344"/>
            <a:ext cx="1335440" cy="332656"/>
          </a:xfrm>
          <a:prstGeom prst="rect">
            <a:avLst/>
          </a:prstGeom>
          <a:ln w="31750">
            <a:noFill/>
          </a:ln>
        </p:spPr>
        <p:txBody>
          <a:bodyPr vert="horz" lIns="36000" tIns="0" rIns="36000" bIns="0" rtlCol="0" anchor="ctr">
            <a:norm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1400" b="1" dirty="0" smtClean="0"/>
              <a:t>APPENDIX 12A</a:t>
            </a:r>
            <a:endParaRPr lang="ja-JP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3116409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24716" y="101549"/>
            <a:ext cx="8696639" cy="432048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prstClr val="black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Possible MNCC Layout: dispersed model in separated rooms, tents or buildings</a:t>
            </a:r>
            <a:endParaRPr lang="ja-JP" altLang="en-US" dirty="0">
              <a:solidFill>
                <a:prstClr val="black"/>
              </a:solidFill>
              <a:latin typeface="Arial" pitchFamily="34" charset="0"/>
              <a:ea typeface="HGS創英角ｺﾞｼｯｸUB" pitchFamily="50" charset="-128"/>
              <a:cs typeface="Arial" pitchFamily="34" charset="0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323169" y="1187127"/>
            <a:ext cx="2088232" cy="1080120"/>
          </a:xfrm>
          <a:prstGeom prst="rect">
            <a:avLst/>
          </a:prstGeom>
          <a:solidFill>
            <a:srgbClr val="CCFF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Engineer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323169" y="2570894"/>
            <a:ext cx="2088232" cy="1080120"/>
          </a:xfrm>
          <a:prstGeom prst="rect">
            <a:avLst/>
          </a:prstGeom>
          <a:solidFill>
            <a:srgbClr val="CCFF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Movement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323169" y="3943040"/>
            <a:ext cx="2088232" cy="1080120"/>
          </a:xfrm>
          <a:prstGeom prst="rect">
            <a:avLst/>
          </a:prstGeom>
          <a:solidFill>
            <a:srgbClr val="CCFF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Logistics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76" name="正方形/長方形 75"/>
          <p:cNvSpPr/>
          <p:nvPr/>
        </p:nvSpPr>
        <p:spPr>
          <a:xfrm>
            <a:off x="323169" y="5334782"/>
            <a:ext cx="2088232" cy="1080120"/>
          </a:xfrm>
          <a:prstGeom prst="rect">
            <a:avLst/>
          </a:prstGeom>
          <a:solidFill>
            <a:srgbClr val="CCFF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Medical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81" name="正方形/長方形 80"/>
          <p:cNvSpPr/>
          <p:nvPr/>
        </p:nvSpPr>
        <p:spPr>
          <a:xfrm>
            <a:off x="6696595" y="1196752"/>
            <a:ext cx="2088232" cy="1080120"/>
          </a:xfrm>
          <a:prstGeom prst="rect">
            <a:avLst/>
          </a:prstGeom>
          <a:solidFill>
            <a:srgbClr val="CCFFFF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Planning Group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86" name="正方形/長方形 85"/>
          <p:cNvSpPr/>
          <p:nvPr/>
        </p:nvSpPr>
        <p:spPr>
          <a:xfrm>
            <a:off x="6696595" y="2580519"/>
            <a:ext cx="2088232" cy="108012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Liaison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91" name="正方形/長方形 90"/>
          <p:cNvSpPr/>
          <p:nvPr/>
        </p:nvSpPr>
        <p:spPr>
          <a:xfrm>
            <a:off x="6696595" y="3943040"/>
            <a:ext cx="2088232" cy="10801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SC / PA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6696595" y="5316184"/>
            <a:ext cx="2088232" cy="1080120"/>
          </a:xfrm>
          <a:prstGeom prst="rect">
            <a:avLst/>
          </a:prstGeom>
          <a:solidFill>
            <a:srgbClr val="CCFFCC"/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Communications</a:t>
            </a:r>
          </a:p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MNCC Support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66" name="正方形/長方形 65"/>
          <p:cNvSpPr/>
          <p:nvPr/>
        </p:nvSpPr>
        <p:spPr>
          <a:xfrm>
            <a:off x="2843808" y="799466"/>
            <a:ext cx="1584176" cy="14774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National</a:t>
            </a:r>
          </a:p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representatives</a:t>
            </a:r>
            <a:endParaRPr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115" name="正方形/長方形 114"/>
          <p:cNvSpPr/>
          <p:nvPr/>
        </p:nvSpPr>
        <p:spPr>
          <a:xfrm>
            <a:off x="4716016" y="799465"/>
            <a:ext cx="1584176" cy="147740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600" dirty="0" smtClean="0">
                <a:solidFill>
                  <a:schemeClr val="tx1"/>
                </a:solidFill>
              </a:rPr>
              <a:t>Executive</a:t>
            </a:r>
            <a:endParaRPr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116" name="正方形/長方形 115"/>
          <p:cNvSpPr/>
          <p:nvPr/>
        </p:nvSpPr>
        <p:spPr>
          <a:xfrm>
            <a:off x="3303270" y="2924944"/>
            <a:ext cx="2539530" cy="172819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COP</a:t>
            </a:r>
          </a:p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RFA</a:t>
            </a:r>
          </a:p>
          <a:p>
            <a:pPr algn="ctr"/>
            <a:r>
              <a:rPr lang="en-US" altLang="ja-JP" dirty="0" smtClean="0">
                <a:solidFill>
                  <a:schemeClr val="tx1"/>
                </a:solidFill>
              </a:rPr>
              <a:t>Coordination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17" name="正方形/長方形 116"/>
          <p:cNvSpPr/>
          <p:nvPr/>
        </p:nvSpPr>
        <p:spPr>
          <a:xfrm>
            <a:off x="3528919" y="5016966"/>
            <a:ext cx="2088232" cy="108012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dirty="0">
                <a:solidFill>
                  <a:schemeClr val="tx1"/>
                </a:solidFill>
              </a:rPr>
              <a:t>Information &amp; Knowledge Management</a:t>
            </a:r>
            <a:endParaRPr lang="ja-JP" altLang="en-US" dirty="0">
              <a:solidFill>
                <a:schemeClr val="tx1"/>
              </a:solidFill>
            </a:endParaRPr>
          </a:p>
        </p:txBody>
      </p:sp>
      <p:sp>
        <p:nvSpPr>
          <p:cNvPr id="16" name="タイトル 1"/>
          <p:cNvSpPr txBox="1">
            <a:spLocks/>
          </p:cNvSpPr>
          <p:nvPr/>
        </p:nvSpPr>
        <p:spPr>
          <a:xfrm>
            <a:off x="7811928" y="6525344"/>
            <a:ext cx="1335440" cy="332656"/>
          </a:xfrm>
          <a:prstGeom prst="rect">
            <a:avLst/>
          </a:prstGeom>
          <a:ln w="31750">
            <a:noFill/>
          </a:ln>
        </p:spPr>
        <p:txBody>
          <a:bodyPr vert="horz" lIns="36000" tIns="0" rIns="36000" bIns="0" rtlCol="0" anchor="ctr">
            <a:norm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1400" b="1" dirty="0" smtClean="0"/>
              <a:t>APPENDIX </a:t>
            </a:r>
            <a:r>
              <a:rPr lang="en-US" altLang="ja-JP" sz="1400" b="1" dirty="0" smtClean="0"/>
              <a:t>12B</a:t>
            </a:r>
            <a:endParaRPr lang="ja-JP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3990778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79</Words>
  <Application>Microsoft Office PowerPoint</Application>
  <PresentationFormat>画面に合わせる (4:3)</PresentationFormat>
  <Paragraphs>34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Office ​​テーマ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防衛省</dc:creator>
  <cp:lastModifiedBy>防衛省</cp:lastModifiedBy>
  <cp:revision>26</cp:revision>
  <dcterms:created xsi:type="dcterms:W3CDTF">2016-10-10T02:11:07Z</dcterms:created>
  <dcterms:modified xsi:type="dcterms:W3CDTF">2016-10-10T10:22:46Z</dcterms:modified>
</cp:coreProperties>
</file>