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CCCCFF"/>
    <a:srgbClr val="CC9900"/>
    <a:srgbClr val="FFFFCC"/>
    <a:srgbClr val="CCFFFF"/>
    <a:srgbClr val="CCFFCC"/>
    <a:srgbClr val="8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63" autoAdjust="0"/>
    <p:restoredTop sz="94660"/>
  </p:normalViewPr>
  <p:slideViewPr>
    <p:cSldViewPr showGuides="1">
      <p:cViewPr>
        <p:scale>
          <a:sx n="100" d="100"/>
          <a:sy n="100" d="100"/>
        </p:scale>
        <p:origin x="-49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9199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2325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140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4636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0191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518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7775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886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4102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2098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9435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553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714112" y="101549"/>
            <a:ext cx="7704855" cy="432048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MNCC Functional </a:t>
            </a:r>
            <a:r>
              <a:rPr kumimoji="1" lang="en-US" altLang="ja-JP" dirty="0" err="1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Organisation</a:t>
            </a:r>
            <a:endParaRPr kumimoji="1" lang="ja-JP" altLang="en-US" dirty="0">
              <a:solidFill>
                <a:schemeClr val="tx1"/>
              </a:solidFill>
              <a:latin typeface="Arial" pitchFamily="34" charset="0"/>
              <a:ea typeface="HGS創英角ｺﾞｼｯｸUB" pitchFamily="50" charset="-128"/>
              <a:cs typeface="Arial" pitchFamily="34" charset="0"/>
            </a:endParaRPr>
          </a:p>
        </p:txBody>
      </p:sp>
      <p:sp>
        <p:nvSpPr>
          <p:cNvPr id="44" name="1 つの角を丸めた四角形 43"/>
          <p:cNvSpPr/>
          <p:nvPr/>
        </p:nvSpPr>
        <p:spPr>
          <a:xfrm flipH="1">
            <a:off x="251517" y="980728"/>
            <a:ext cx="4322639" cy="2664295"/>
          </a:xfrm>
          <a:prstGeom prst="round1Rect">
            <a:avLst/>
          </a:prstGeom>
          <a:solidFill>
            <a:schemeClr val="accent2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US" altLang="ja-JP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[Operations Group]</a:t>
            </a:r>
            <a:endParaRPr kumimoji="1" lang="ja-JP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1 つの角を丸めた四角形 45"/>
          <p:cNvSpPr/>
          <p:nvPr/>
        </p:nvSpPr>
        <p:spPr>
          <a:xfrm flipH="1" flipV="1">
            <a:off x="250309" y="3645022"/>
            <a:ext cx="4316230" cy="2664298"/>
          </a:xfrm>
          <a:prstGeom prst="round1Rect">
            <a:avLst/>
          </a:prstGeom>
          <a:solidFill>
            <a:schemeClr val="accent4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kumimoji="1" lang="ja-JP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1 つの角を丸めた四角形 1"/>
          <p:cNvSpPr/>
          <p:nvPr/>
        </p:nvSpPr>
        <p:spPr>
          <a:xfrm>
            <a:off x="4566539" y="980728"/>
            <a:ext cx="4325941" cy="2664296"/>
          </a:xfrm>
          <a:prstGeom prst="round1Rect">
            <a:avLst/>
          </a:prstGeom>
          <a:solidFill>
            <a:srgbClr val="CCFFCC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kumimoji="1" lang="en-US" altLang="ja-JP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[Support Group]</a:t>
            </a:r>
            <a:endParaRPr kumimoji="1" lang="ja-JP" altLang="en-US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1 つの角を丸めた四角形 42"/>
          <p:cNvSpPr/>
          <p:nvPr/>
        </p:nvSpPr>
        <p:spPr>
          <a:xfrm flipV="1">
            <a:off x="4566540" y="3645021"/>
            <a:ext cx="4325940" cy="2664298"/>
          </a:xfrm>
          <a:prstGeom prst="round1Rect">
            <a:avLst/>
          </a:prstGeom>
          <a:solidFill>
            <a:srgbClr val="CCFFFF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ctr"/>
            <a:endParaRPr kumimoji="1" lang="ja-JP" altLang="en-US" b="1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角丸四角形 2"/>
          <p:cNvSpPr/>
          <p:nvPr/>
        </p:nvSpPr>
        <p:spPr>
          <a:xfrm>
            <a:off x="3522423" y="3003627"/>
            <a:ext cx="2088232" cy="1152128"/>
          </a:xfrm>
          <a:prstGeom prst="roundRect">
            <a:avLst/>
          </a:prstGeom>
          <a:solidFill>
            <a:schemeClr val="bg1">
              <a:lumMod val="85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[MNCC </a:t>
            </a:r>
            <a:r>
              <a:rPr lang="en-US" altLang="ja-JP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Executive]</a:t>
            </a:r>
          </a:p>
          <a:p>
            <a:pPr algn="ctr"/>
            <a:r>
              <a:rPr lang="en-US" altLang="ja-JP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Director</a:t>
            </a:r>
          </a:p>
          <a:p>
            <a:pPr algn="ctr"/>
            <a:r>
              <a:rPr lang="en-US" altLang="ja-JP" sz="16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Deputy Director</a:t>
            </a:r>
            <a:endParaRPr kumimoji="1" lang="ja-JP" altLang="en-US" sz="16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テキスト ボックス 10"/>
          <p:cNvSpPr txBox="1"/>
          <p:nvPr/>
        </p:nvSpPr>
        <p:spPr>
          <a:xfrm>
            <a:off x="888670" y="3645024"/>
            <a:ext cx="3677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latin typeface="Arial" pitchFamily="34" charset="0"/>
                <a:cs typeface="Arial" pitchFamily="34" charset="0"/>
              </a:rPr>
              <a:t>        [Liaison Group]</a:t>
            </a:r>
            <a:endParaRPr kumimoji="1" lang="ja-JP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テキスト ボックス 47"/>
          <p:cNvSpPr txBox="1"/>
          <p:nvPr/>
        </p:nvSpPr>
        <p:spPr>
          <a:xfrm>
            <a:off x="4566538" y="3649398"/>
            <a:ext cx="3677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b="1" dirty="0" smtClean="0">
                <a:latin typeface="Arial" pitchFamily="34" charset="0"/>
                <a:cs typeface="Arial" pitchFamily="34" charset="0"/>
              </a:rPr>
              <a:t>                    [Planning Group]</a:t>
            </a:r>
            <a:endParaRPr kumimoji="1" lang="ja-JP" alt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テキスト ボックス 49"/>
          <p:cNvSpPr txBox="1"/>
          <p:nvPr/>
        </p:nvSpPr>
        <p:spPr>
          <a:xfrm>
            <a:off x="250309" y="1412776"/>
            <a:ext cx="4316229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1200"/>
              </a:spcBef>
              <a:buFont typeface="Wingdings" pitchFamily="2" charset="2"/>
              <a:buChar char="u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Coordination Team</a:t>
            </a:r>
          </a:p>
          <a:p>
            <a:pPr marL="285750" indent="-285750">
              <a:spcBef>
                <a:spcPts val="1200"/>
              </a:spcBef>
              <a:buFont typeface="Wingdings" pitchFamily="2" charset="2"/>
              <a:buChar char="u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Request </a:t>
            </a:r>
            <a:r>
              <a:rPr lang="en-US" altLang="ja-JP" sz="1500" b="1" dirty="0">
                <a:latin typeface="Arial" pitchFamily="34" charset="0"/>
                <a:cs typeface="Arial" pitchFamily="34" charset="0"/>
              </a:rPr>
              <a:t>For </a:t>
            </a: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Assistance Team</a:t>
            </a:r>
            <a:endParaRPr lang="ja-JP" altLang="ja-JP" sz="1500" b="1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ts val="1200"/>
              </a:spcBef>
              <a:buFont typeface="Wingdings" pitchFamily="2" charset="2"/>
              <a:buChar char="u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Info &amp; </a:t>
            </a:r>
            <a:r>
              <a:rPr lang="en-US" altLang="ja-JP" sz="1500" b="1" dirty="0">
                <a:latin typeface="Arial" pitchFamily="34" charset="0"/>
                <a:cs typeface="Arial" pitchFamily="34" charset="0"/>
              </a:rPr>
              <a:t>Knowledge Management </a:t>
            </a: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 Team</a:t>
            </a:r>
            <a:endParaRPr lang="ja-JP" altLang="ja-JP" sz="1500" b="1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ts val="1200"/>
              </a:spcBef>
              <a:buFont typeface="Wingdings" pitchFamily="2" charset="2"/>
              <a:buChar char="u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Common </a:t>
            </a:r>
            <a:r>
              <a:rPr lang="en-US" altLang="ja-JP" sz="1500" b="1" dirty="0">
                <a:latin typeface="Arial" pitchFamily="34" charset="0"/>
                <a:cs typeface="Arial" pitchFamily="34" charset="0"/>
              </a:rPr>
              <a:t>Operating </a:t>
            </a: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Picture Team</a:t>
            </a:r>
            <a:endParaRPr lang="ja-JP" altLang="ja-JP" sz="1500" b="1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ts val="1200"/>
              </a:spcBef>
              <a:buFont typeface="Wingdings" pitchFamily="2" charset="2"/>
              <a:buChar char="u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Strategic Communications and</a:t>
            </a:r>
          </a:p>
          <a:p>
            <a:pPr marL="269875"/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Public Affairs </a:t>
            </a:r>
            <a:r>
              <a:rPr lang="en-US" altLang="ja-JP" sz="1500" b="1" dirty="0">
                <a:latin typeface="Arial" pitchFamily="34" charset="0"/>
                <a:cs typeface="Arial" pitchFamily="34" charset="0"/>
              </a:rPr>
              <a:t>Team</a:t>
            </a:r>
            <a:endParaRPr kumimoji="1" lang="ja-JP" altLang="en-US" sz="15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テキスト ボックス 55"/>
          <p:cNvSpPr txBox="1"/>
          <p:nvPr/>
        </p:nvSpPr>
        <p:spPr>
          <a:xfrm>
            <a:off x="4624288" y="1446284"/>
            <a:ext cx="2309718" cy="140038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indent="-285750">
              <a:spcBef>
                <a:spcPts val="2400"/>
              </a:spcBef>
              <a:buFont typeface="Wingdings" pitchFamily="2" charset="2"/>
              <a:buChar char="u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Logistics Team</a:t>
            </a:r>
            <a:endParaRPr lang="en-US" altLang="ja-JP" sz="1500" b="1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ts val="2400"/>
              </a:spcBef>
              <a:buFont typeface="Wingdings" pitchFamily="2" charset="2"/>
              <a:buChar char="u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Engineering Team</a:t>
            </a:r>
            <a:endParaRPr lang="en-US" altLang="ja-JP" sz="1500" b="1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ts val="2400"/>
              </a:spcBef>
              <a:buFont typeface="Wingdings" pitchFamily="2" charset="2"/>
              <a:buChar char="u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Movements Team</a:t>
            </a:r>
            <a:endParaRPr lang="en-US" altLang="ja-JP" sz="15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テキスト ボックス 58"/>
          <p:cNvSpPr txBox="1"/>
          <p:nvPr/>
        </p:nvSpPr>
        <p:spPr>
          <a:xfrm>
            <a:off x="6632614" y="1451067"/>
            <a:ext cx="2461632" cy="1400383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285750" indent="-285750">
              <a:spcBef>
                <a:spcPts val="2400"/>
              </a:spcBef>
              <a:buFont typeface="Wingdings" pitchFamily="2" charset="2"/>
              <a:buChar char="u"/>
            </a:pPr>
            <a:r>
              <a:rPr lang="en-US" altLang="ja-JP" sz="1500" b="1" dirty="0">
                <a:latin typeface="Arial" pitchFamily="34" charset="0"/>
                <a:cs typeface="Arial" pitchFamily="34" charset="0"/>
              </a:rPr>
              <a:t>Medical </a:t>
            </a: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Team</a:t>
            </a:r>
          </a:p>
          <a:p>
            <a:pPr marL="285750" indent="-285750">
              <a:spcBef>
                <a:spcPts val="2400"/>
              </a:spcBef>
              <a:buFont typeface="Wingdings" pitchFamily="2" charset="2"/>
              <a:buChar char="u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Communications</a:t>
            </a:r>
            <a:endParaRPr lang="en-US" altLang="ja-JP" sz="1500" b="1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ts val="2400"/>
              </a:spcBef>
              <a:buFont typeface="Wingdings" pitchFamily="2" charset="2"/>
              <a:buChar char="u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MNCC </a:t>
            </a:r>
            <a:r>
              <a:rPr lang="en-US" altLang="ja-JP" sz="1500" b="1" dirty="0">
                <a:latin typeface="Arial" pitchFamily="34" charset="0"/>
                <a:cs typeface="Arial" pitchFamily="34" charset="0"/>
              </a:rPr>
              <a:t>Support Team</a:t>
            </a:r>
            <a:endParaRPr kumimoji="1" lang="ja-JP" altLang="en-US" sz="15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テキスト ボックス 60"/>
          <p:cNvSpPr txBox="1"/>
          <p:nvPr/>
        </p:nvSpPr>
        <p:spPr>
          <a:xfrm>
            <a:off x="4577462" y="4371979"/>
            <a:ext cx="4315018" cy="1554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3000"/>
              </a:spcBef>
              <a:buFont typeface="Wingdings" pitchFamily="2" charset="2"/>
              <a:buChar char="u"/>
            </a:pPr>
            <a:r>
              <a:rPr lang="en-US" altLang="ja-JP" sz="1500" b="1" dirty="0">
                <a:latin typeface="Arial" pitchFamily="34" charset="0"/>
                <a:cs typeface="Arial" pitchFamily="34" charset="0"/>
              </a:rPr>
              <a:t>Transition </a:t>
            </a: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Team</a:t>
            </a:r>
            <a:endParaRPr lang="en-US" altLang="ja-JP" sz="1500" b="1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ts val="3000"/>
              </a:spcBef>
              <a:buFont typeface="Wingdings" pitchFamily="2" charset="2"/>
              <a:buChar char="u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Assessment Team</a:t>
            </a:r>
            <a:endParaRPr lang="en-US" altLang="ja-JP" sz="1500" b="1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ts val="3000"/>
              </a:spcBef>
              <a:buFont typeface="Wingdings" pitchFamily="2" charset="2"/>
              <a:buChar char="u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Lessons </a:t>
            </a:r>
            <a:r>
              <a:rPr lang="en-US" altLang="ja-JP" sz="1500" b="1" dirty="0">
                <a:latin typeface="Arial" pitchFamily="34" charset="0"/>
                <a:cs typeface="Arial" pitchFamily="34" charset="0"/>
              </a:rPr>
              <a:t>Learned </a:t>
            </a: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and </a:t>
            </a:r>
            <a:r>
              <a:rPr lang="en-US" altLang="ja-JP" sz="1500" b="1" dirty="0">
                <a:latin typeface="Arial" pitchFamily="34" charset="0"/>
                <a:cs typeface="Arial" pitchFamily="34" charset="0"/>
              </a:rPr>
              <a:t>Historical Team</a:t>
            </a:r>
            <a:endParaRPr kumimoji="1" lang="ja-JP" altLang="en-US" sz="15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テキスト ボックス 61"/>
          <p:cNvSpPr txBox="1"/>
          <p:nvPr/>
        </p:nvSpPr>
        <p:spPr>
          <a:xfrm>
            <a:off x="251516" y="4377846"/>
            <a:ext cx="428484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spcBef>
                <a:spcPts val="3000"/>
              </a:spcBef>
              <a:buFont typeface="Wingdings" pitchFamily="2" charset="2"/>
              <a:buChar char="l"/>
            </a:pPr>
            <a:r>
              <a:rPr lang="en-US" altLang="ja-JP" sz="1500" b="1" dirty="0">
                <a:latin typeface="Arial" pitchFamily="34" charset="0"/>
                <a:cs typeface="Arial" pitchFamily="34" charset="0"/>
              </a:rPr>
              <a:t>Civil-Military </a:t>
            </a: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Engagement</a:t>
            </a:r>
            <a:endParaRPr lang="en-US" altLang="ja-JP" sz="1500" b="1" dirty="0"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ts val="3000"/>
              </a:spcBef>
              <a:buFont typeface="Wingdings" pitchFamily="2" charset="2"/>
              <a:buChar char="l"/>
            </a:pPr>
            <a:r>
              <a:rPr lang="en-US" altLang="ja-JP" sz="1500" b="1" dirty="0" smtClean="0">
                <a:latin typeface="Arial" pitchFamily="34" charset="0"/>
                <a:cs typeface="Arial" pitchFamily="34" charset="0"/>
              </a:rPr>
              <a:t>Military-Military Engagement</a:t>
            </a:r>
            <a:endParaRPr kumimoji="1" lang="ja-JP" altLang="en-US" sz="15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7380312" y="6635852"/>
            <a:ext cx="17636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1" dirty="0" smtClean="0"/>
              <a:t>[APPENDIX 2]</a:t>
            </a:r>
            <a:endParaRPr kumimoji="1" lang="ja-JP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311640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78</Words>
  <Application>Microsoft Office PowerPoint</Application>
  <PresentationFormat>画面に合わせる (4:3)</PresentationFormat>
  <Paragraphs>26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防衛省</dc:creator>
  <cp:lastModifiedBy>防衛省</cp:lastModifiedBy>
  <cp:revision>35</cp:revision>
  <dcterms:created xsi:type="dcterms:W3CDTF">2016-10-10T02:11:07Z</dcterms:created>
  <dcterms:modified xsi:type="dcterms:W3CDTF">2016-10-10T09:52:02Z</dcterms:modified>
</cp:coreProperties>
</file>