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CCCCFF"/>
    <a:srgbClr val="CC9900"/>
    <a:srgbClr val="FFFFCC"/>
    <a:srgbClr val="CCFFFF"/>
    <a:srgbClr val="CCFFCC"/>
    <a:srgbClr val="8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63" autoAdjust="0"/>
    <p:restoredTop sz="94660"/>
  </p:normalViewPr>
  <p:slideViewPr>
    <p:cSldViewPr showGuides="1">
      <p:cViewPr varScale="1">
        <p:scale>
          <a:sx n="99" d="100"/>
          <a:sy n="99" d="100"/>
        </p:scale>
        <p:origin x="-52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9199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2325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140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4636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0191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5181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2016/10/24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7775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2016/10/24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886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2016/10/24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4102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2098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2016/10/24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9435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3B396-29CF-44D9-9757-3A8F1830BADB}" type="datetimeFigureOut">
              <a:rPr kumimoji="1" lang="ja-JP" altLang="en-US" smtClean="0"/>
              <a:t>2016/10/24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553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正方形/長方形 77"/>
          <p:cNvSpPr/>
          <p:nvPr/>
        </p:nvSpPr>
        <p:spPr>
          <a:xfrm>
            <a:off x="107504" y="1048544"/>
            <a:ext cx="6408712" cy="547260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black"/>
              </a:solidFill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714112" y="101549"/>
            <a:ext cx="7704855" cy="432048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MNCC </a:t>
            </a:r>
            <a:r>
              <a:rPr kumimoji="1" lang="en-US" altLang="ja-JP" dirty="0" err="1" smtClean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Organisational</a:t>
            </a:r>
            <a:r>
              <a:rPr kumimoji="1" lang="en-US" altLang="ja-JP" dirty="0" smtClean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 Structure</a:t>
            </a:r>
            <a:endParaRPr kumimoji="1" lang="ja-JP" altLang="en-US" dirty="0">
              <a:solidFill>
                <a:schemeClr val="tx1"/>
              </a:solidFill>
              <a:latin typeface="Arial" pitchFamily="34" charset="0"/>
              <a:ea typeface="HGS創英角ｺﾞｼｯｸUB" pitchFamily="50" charset="-128"/>
              <a:cs typeface="Arial" pitchFamily="34" charset="0"/>
            </a:endParaRPr>
          </a:p>
        </p:txBody>
      </p:sp>
      <p:sp>
        <p:nvSpPr>
          <p:cNvPr id="79" name="角丸四角形 78"/>
          <p:cNvSpPr/>
          <p:nvPr/>
        </p:nvSpPr>
        <p:spPr>
          <a:xfrm>
            <a:off x="203895" y="1912639"/>
            <a:ext cx="3240360" cy="2592289"/>
          </a:xfrm>
          <a:prstGeom prst="roundRect">
            <a:avLst>
              <a:gd name="adj" fmla="val 3865"/>
            </a:avLst>
          </a:prstGeom>
          <a:solidFill>
            <a:schemeClr val="accent2">
              <a:lumMod val="40000"/>
              <a:lumOff val="60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Operations Group</a:t>
            </a:r>
          </a:p>
          <a:p>
            <a:pPr algn="ctr"/>
            <a:endParaRPr lang="en-US" altLang="ja-JP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altLang="ja-JP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altLang="ja-JP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kumimoji="1" lang="en-US" altLang="ja-JP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altLang="ja-JP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altLang="ja-JP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altLang="ja-JP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altLang="ja-JP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kumimoji="1" lang="ja-JP" alt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角丸四角形 83"/>
          <p:cNvSpPr/>
          <p:nvPr/>
        </p:nvSpPr>
        <p:spPr>
          <a:xfrm>
            <a:off x="3563888" y="1912639"/>
            <a:ext cx="2736304" cy="2592289"/>
          </a:xfrm>
          <a:prstGeom prst="roundRect">
            <a:avLst>
              <a:gd name="adj" fmla="val 4074"/>
            </a:avLst>
          </a:prstGeom>
          <a:solidFill>
            <a:srgbClr val="CCFFCC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Support Group</a:t>
            </a:r>
          </a:p>
          <a:p>
            <a:pPr algn="ctr"/>
            <a:endParaRPr lang="en-US" altLang="ja-JP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altLang="ja-JP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altLang="ja-JP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kumimoji="1" lang="en-US" altLang="ja-JP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altLang="ja-JP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altLang="ja-JP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altLang="ja-JP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altLang="ja-JP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kumimoji="1" lang="ja-JP" alt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角丸四角形 84"/>
          <p:cNvSpPr/>
          <p:nvPr/>
        </p:nvSpPr>
        <p:spPr>
          <a:xfrm>
            <a:off x="203895" y="4701415"/>
            <a:ext cx="3240360" cy="1603713"/>
          </a:xfrm>
          <a:prstGeom prst="roundRect">
            <a:avLst>
              <a:gd name="adj" fmla="val 4296"/>
            </a:avLst>
          </a:prstGeom>
          <a:solidFill>
            <a:srgbClr val="CCFFFF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Planning Group</a:t>
            </a:r>
          </a:p>
          <a:p>
            <a:pPr algn="ctr"/>
            <a:endParaRPr lang="en-US" altLang="ja-JP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altLang="ja-JP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altLang="ja-JP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altLang="ja-JP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kumimoji="1" lang="ja-JP" alt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角丸四角形 85"/>
          <p:cNvSpPr/>
          <p:nvPr/>
        </p:nvSpPr>
        <p:spPr>
          <a:xfrm>
            <a:off x="3563888" y="4701415"/>
            <a:ext cx="2736304" cy="1603713"/>
          </a:xfrm>
          <a:prstGeom prst="roundRect">
            <a:avLst>
              <a:gd name="adj" fmla="val 4139"/>
            </a:avLst>
          </a:prstGeom>
          <a:solidFill>
            <a:schemeClr val="accent4">
              <a:lumMod val="40000"/>
              <a:lumOff val="60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Liaison Group</a:t>
            </a:r>
          </a:p>
          <a:p>
            <a:pPr algn="ctr"/>
            <a:endParaRPr lang="en-US" altLang="ja-JP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altLang="ja-JP" sz="1600" b="1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altLang="ja-JP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en-US" altLang="ja-JP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kumimoji="1" lang="ja-JP" alt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3" name="角丸四角形 92"/>
          <p:cNvSpPr/>
          <p:nvPr/>
        </p:nvSpPr>
        <p:spPr>
          <a:xfrm>
            <a:off x="306384" y="2329448"/>
            <a:ext cx="1481687" cy="648072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ts val="1500"/>
              </a:lnSpc>
            </a:pPr>
            <a:r>
              <a:rPr lang="en-US" altLang="ja-JP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Coordination</a:t>
            </a:r>
            <a:endParaRPr kumimoji="1" lang="ja-JP" alt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4" name="角丸四角形 93"/>
          <p:cNvSpPr/>
          <p:nvPr/>
        </p:nvSpPr>
        <p:spPr>
          <a:xfrm>
            <a:off x="1860079" y="2329448"/>
            <a:ext cx="1481687" cy="648072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ts val="1500"/>
              </a:lnSpc>
            </a:pPr>
            <a:r>
              <a:rPr lang="en-US" altLang="ja-JP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Request For Assistance</a:t>
            </a:r>
          </a:p>
          <a:p>
            <a:pPr algn="ctr">
              <a:lnSpc>
                <a:spcPts val="1500"/>
              </a:lnSpc>
            </a:pPr>
            <a:r>
              <a:rPr lang="en-US" altLang="ja-JP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(RFA)</a:t>
            </a:r>
            <a:endParaRPr kumimoji="1" lang="ja-JP" alt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5" name="角丸四角形 94"/>
          <p:cNvSpPr/>
          <p:nvPr/>
        </p:nvSpPr>
        <p:spPr>
          <a:xfrm>
            <a:off x="298764" y="3049528"/>
            <a:ext cx="1488632" cy="648072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ts val="1500"/>
              </a:lnSpc>
            </a:pPr>
            <a:r>
              <a:rPr lang="en-US" altLang="ja-JP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Info &amp; Knowledge Management</a:t>
            </a:r>
            <a:endParaRPr kumimoji="1" lang="ja-JP" alt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6" name="角丸四角形 95"/>
          <p:cNvSpPr/>
          <p:nvPr/>
        </p:nvSpPr>
        <p:spPr>
          <a:xfrm>
            <a:off x="1860079" y="3049528"/>
            <a:ext cx="1474742" cy="648072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ts val="1500"/>
              </a:lnSpc>
            </a:pPr>
            <a:r>
              <a:rPr lang="en-US" altLang="ja-JP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Common Operating </a:t>
            </a:r>
            <a:r>
              <a:rPr lang="en-US" altLang="ja-JP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Picture</a:t>
            </a:r>
          </a:p>
          <a:p>
            <a:pPr algn="ctr">
              <a:lnSpc>
                <a:spcPts val="1500"/>
              </a:lnSpc>
            </a:pPr>
            <a:r>
              <a:rPr lang="en-US" altLang="ja-JP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(COP</a:t>
            </a:r>
            <a:r>
              <a:rPr lang="en-US" altLang="ja-JP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)</a:t>
            </a:r>
            <a:endParaRPr lang="ja-JP" alt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7" name="角丸四角形 96"/>
          <p:cNvSpPr/>
          <p:nvPr/>
        </p:nvSpPr>
        <p:spPr>
          <a:xfrm>
            <a:off x="306384" y="3784848"/>
            <a:ext cx="1481687" cy="648072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ts val="1500"/>
              </a:lnSpc>
            </a:pPr>
            <a:r>
              <a:rPr lang="en-US" altLang="ja-JP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Strategic </a:t>
            </a:r>
            <a:r>
              <a:rPr lang="en-US" altLang="ja-JP" sz="1200" b="1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Comms</a:t>
            </a:r>
            <a:endParaRPr lang="en-US" altLang="ja-JP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ts val="1500"/>
              </a:lnSpc>
            </a:pPr>
            <a:r>
              <a:rPr lang="en-US" altLang="ja-JP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&amp; Public Affairs </a:t>
            </a:r>
            <a:endParaRPr lang="ja-JP" alt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9" name="角丸四角形 98"/>
          <p:cNvSpPr/>
          <p:nvPr/>
        </p:nvSpPr>
        <p:spPr>
          <a:xfrm>
            <a:off x="3658219" y="2329448"/>
            <a:ext cx="1201813" cy="648072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ts val="1500"/>
              </a:lnSpc>
            </a:pPr>
            <a:r>
              <a:rPr lang="en-US" altLang="ja-JP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Logistics</a:t>
            </a:r>
            <a:endParaRPr kumimoji="1" lang="ja-JP" alt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0" name="角丸四角形 99"/>
          <p:cNvSpPr/>
          <p:nvPr/>
        </p:nvSpPr>
        <p:spPr>
          <a:xfrm>
            <a:off x="4932040" y="2329448"/>
            <a:ext cx="1201813" cy="648072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ts val="1500"/>
              </a:lnSpc>
            </a:pPr>
            <a:r>
              <a:rPr lang="en-US" altLang="ja-JP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Medical</a:t>
            </a:r>
            <a:endParaRPr kumimoji="1" lang="ja-JP" alt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1" name="角丸四角形 100"/>
          <p:cNvSpPr/>
          <p:nvPr/>
        </p:nvSpPr>
        <p:spPr>
          <a:xfrm>
            <a:off x="3650600" y="3049528"/>
            <a:ext cx="1208272" cy="648072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ts val="1500"/>
              </a:lnSpc>
            </a:pPr>
            <a:r>
              <a:rPr lang="en-US" altLang="ja-JP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Engineering</a:t>
            </a:r>
            <a:endParaRPr kumimoji="1" lang="ja-JP" alt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2" name="角丸四角形 101"/>
          <p:cNvSpPr/>
          <p:nvPr/>
        </p:nvSpPr>
        <p:spPr>
          <a:xfrm>
            <a:off x="4932040" y="3049528"/>
            <a:ext cx="1201813" cy="648072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lvl="0" algn="ctr"/>
            <a:r>
              <a:rPr lang="en-US" altLang="ja-JP" sz="1200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Comms</a:t>
            </a:r>
            <a:endParaRPr lang="en-US" altLang="ja-JP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3" name="角丸四角形 102"/>
          <p:cNvSpPr/>
          <p:nvPr/>
        </p:nvSpPr>
        <p:spPr>
          <a:xfrm>
            <a:off x="3658219" y="3784848"/>
            <a:ext cx="1201813" cy="648072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ts val="1500"/>
              </a:lnSpc>
            </a:pPr>
            <a:r>
              <a:rPr lang="en-US" altLang="ja-JP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Movements</a:t>
            </a:r>
            <a:endParaRPr kumimoji="1" lang="ja-JP" alt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4" name="角丸四角形 103"/>
          <p:cNvSpPr/>
          <p:nvPr/>
        </p:nvSpPr>
        <p:spPr>
          <a:xfrm>
            <a:off x="4932040" y="3784848"/>
            <a:ext cx="1201813" cy="643320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ts val="1500"/>
              </a:lnSpc>
            </a:pPr>
            <a:r>
              <a:rPr lang="en-US" altLang="ja-JP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MNCC Support</a:t>
            </a:r>
            <a:endParaRPr kumimoji="1" lang="ja-JP" alt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5" name="角丸四角形 104"/>
          <p:cNvSpPr/>
          <p:nvPr/>
        </p:nvSpPr>
        <p:spPr>
          <a:xfrm>
            <a:off x="313008" y="5080992"/>
            <a:ext cx="1475063" cy="504056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ts val="1500"/>
              </a:lnSpc>
            </a:pPr>
            <a:r>
              <a:rPr lang="en-US" altLang="ja-JP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Transition</a:t>
            </a:r>
            <a:endParaRPr kumimoji="1" lang="ja-JP" alt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6" name="角丸四角形 105"/>
          <p:cNvSpPr/>
          <p:nvPr/>
        </p:nvSpPr>
        <p:spPr>
          <a:xfrm>
            <a:off x="1860079" y="5080992"/>
            <a:ext cx="1474742" cy="504056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ts val="1500"/>
              </a:lnSpc>
            </a:pPr>
            <a:r>
              <a:rPr lang="en-US" altLang="ja-JP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Assessment</a:t>
            </a:r>
            <a:endParaRPr kumimoji="1" lang="ja-JP" alt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7" name="角丸四角形 106"/>
          <p:cNvSpPr/>
          <p:nvPr/>
        </p:nvSpPr>
        <p:spPr>
          <a:xfrm>
            <a:off x="305388" y="5657056"/>
            <a:ext cx="1482683" cy="504056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ts val="1500"/>
              </a:lnSpc>
            </a:pPr>
            <a:r>
              <a:rPr lang="en-US" altLang="ja-JP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Lessons Learned </a:t>
            </a:r>
            <a:r>
              <a:rPr lang="en-US" altLang="ja-JP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&amp; </a:t>
            </a:r>
            <a:r>
              <a:rPr lang="en-US" altLang="ja-JP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Historical</a:t>
            </a:r>
            <a:endParaRPr kumimoji="1" lang="ja-JP" alt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8" name="角丸四角形 107"/>
          <p:cNvSpPr/>
          <p:nvPr/>
        </p:nvSpPr>
        <p:spPr>
          <a:xfrm>
            <a:off x="3658219" y="5080992"/>
            <a:ext cx="2475634" cy="506660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lvl="0" algn="ctr"/>
            <a:r>
              <a:rPr lang="en-US" altLang="ja-JP" sz="12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Civil-Military </a:t>
            </a:r>
            <a:r>
              <a:rPr lang="en-US" altLang="ja-JP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Engagement</a:t>
            </a:r>
            <a:endParaRPr lang="ja-JP" altLang="en-US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直線コネクタ 4"/>
          <p:cNvCxnSpPr/>
          <p:nvPr/>
        </p:nvCxnSpPr>
        <p:spPr>
          <a:xfrm>
            <a:off x="3315771" y="760512"/>
            <a:ext cx="0" cy="576064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角丸四角形 71"/>
          <p:cNvSpPr/>
          <p:nvPr/>
        </p:nvSpPr>
        <p:spPr>
          <a:xfrm>
            <a:off x="1259632" y="616496"/>
            <a:ext cx="4104456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Affected State’s </a:t>
            </a:r>
            <a:r>
              <a:rPr lang="en-US" altLang="ja-JP" sz="16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Organisation</a:t>
            </a:r>
            <a:endParaRPr kumimoji="1" lang="ja-JP" alt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角丸四角形 74"/>
          <p:cNvSpPr/>
          <p:nvPr/>
        </p:nvSpPr>
        <p:spPr>
          <a:xfrm>
            <a:off x="2267744" y="1192560"/>
            <a:ext cx="2088232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Director</a:t>
            </a:r>
            <a:endParaRPr kumimoji="1" lang="ja-JP" alt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角丸四角形 76"/>
          <p:cNvSpPr/>
          <p:nvPr/>
        </p:nvSpPr>
        <p:spPr>
          <a:xfrm>
            <a:off x="2267744" y="1480592"/>
            <a:ext cx="2088232" cy="288032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Deputy Director</a:t>
            </a:r>
            <a:endParaRPr kumimoji="1" lang="ja-JP" alt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9" name="角丸四角形 108"/>
          <p:cNvSpPr/>
          <p:nvPr/>
        </p:nvSpPr>
        <p:spPr>
          <a:xfrm>
            <a:off x="3658218" y="5657057"/>
            <a:ext cx="2468015" cy="504056"/>
          </a:xfrm>
          <a:prstGeom prst="roundRect">
            <a:avLst/>
          </a:prstGeom>
          <a:solidFill>
            <a:schemeClr val="bg1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lvl="0" algn="ctr"/>
            <a:r>
              <a:rPr lang="en-US" altLang="ja-JP" sz="12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Military-Military Engagement</a:t>
            </a:r>
            <a:endParaRPr lang="ja-JP" altLang="en-US" sz="12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0" name="角丸四角形 109"/>
          <p:cNvSpPr/>
          <p:nvPr/>
        </p:nvSpPr>
        <p:spPr>
          <a:xfrm>
            <a:off x="7020272" y="4581128"/>
            <a:ext cx="2012851" cy="468052"/>
          </a:xfrm>
          <a:prstGeom prst="roundRect">
            <a:avLst>
              <a:gd name="adj" fmla="val 4074"/>
            </a:avLst>
          </a:prstGeom>
          <a:solidFill>
            <a:srgbClr val="FFFFCC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Assisting State Military</a:t>
            </a:r>
            <a:endParaRPr kumimoji="1" lang="ja-JP" alt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1" name="角丸四角形 110"/>
          <p:cNvSpPr/>
          <p:nvPr/>
        </p:nvSpPr>
        <p:spPr>
          <a:xfrm>
            <a:off x="7023645" y="5301208"/>
            <a:ext cx="2012851" cy="432048"/>
          </a:xfrm>
          <a:prstGeom prst="roundRect">
            <a:avLst>
              <a:gd name="adj" fmla="val 4074"/>
            </a:avLst>
          </a:prstGeom>
          <a:solidFill>
            <a:srgbClr val="FFFFCC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Assisting State Military </a:t>
            </a:r>
          </a:p>
          <a:p>
            <a:pPr algn="ctr"/>
            <a:r>
              <a:rPr lang="en-US" altLang="ja-JP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Liaison Officer</a:t>
            </a:r>
            <a:endParaRPr kumimoji="1" lang="ja-JP" alt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2" name="直線コネクタ 111"/>
          <p:cNvCxnSpPr>
            <a:stCxn id="110" idx="2"/>
            <a:endCxn id="111" idx="0"/>
          </p:cNvCxnSpPr>
          <p:nvPr/>
        </p:nvCxnSpPr>
        <p:spPr>
          <a:xfrm>
            <a:off x="8026698" y="5049180"/>
            <a:ext cx="3373" cy="252028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直線コネクタ 112"/>
          <p:cNvCxnSpPr/>
          <p:nvPr/>
        </p:nvCxnSpPr>
        <p:spPr>
          <a:xfrm flipH="1">
            <a:off x="6516216" y="5442966"/>
            <a:ext cx="507429" cy="0"/>
          </a:xfrm>
          <a:prstGeom prst="line">
            <a:avLst/>
          </a:prstGeom>
          <a:ln w="19050">
            <a:solidFill>
              <a:srgbClr val="FF000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角丸四角形 114"/>
          <p:cNvSpPr/>
          <p:nvPr/>
        </p:nvSpPr>
        <p:spPr>
          <a:xfrm>
            <a:off x="6732240" y="5857733"/>
            <a:ext cx="2300883" cy="303379"/>
          </a:xfrm>
          <a:prstGeom prst="roundRect">
            <a:avLst>
              <a:gd name="adj" fmla="val 4074"/>
            </a:avLst>
          </a:prstGeom>
          <a:solidFill>
            <a:schemeClr val="accent1">
              <a:lumMod val="40000"/>
              <a:lumOff val="60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HuMOCC / </a:t>
            </a:r>
            <a:r>
              <a:rPr lang="en-US" altLang="ja-JP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UN OCHA</a:t>
            </a:r>
            <a:endParaRPr kumimoji="1" lang="ja-JP" alt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6" name="直線コネクタ 115"/>
          <p:cNvCxnSpPr/>
          <p:nvPr/>
        </p:nvCxnSpPr>
        <p:spPr>
          <a:xfrm flipH="1">
            <a:off x="6300192" y="6001750"/>
            <a:ext cx="432048" cy="0"/>
          </a:xfrm>
          <a:prstGeom prst="line">
            <a:avLst/>
          </a:prstGeom>
          <a:ln w="19050">
            <a:solidFill>
              <a:srgbClr val="FF000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角丸四角形 116"/>
          <p:cNvSpPr/>
          <p:nvPr/>
        </p:nvSpPr>
        <p:spPr>
          <a:xfrm>
            <a:off x="6732240" y="6433797"/>
            <a:ext cx="2300884" cy="231371"/>
          </a:xfrm>
          <a:prstGeom prst="roundRect">
            <a:avLst>
              <a:gd name="adj" fmla="val 4074"/>
            </a:avLst>
          </a:prstGeom>
          <a:solidFill>
            <a:schemeClr val="accent1">
              <a:lumMod val="40000"/>
              <a:lumOff val="60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Civilian Actors</a:t>
            </a:r>
            <a:endParaRPr kumimoji="1" lang="ja-JP" alt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18" name="直線コネクタ 117"/>
          <p:cNvCxnSpPr>
            <a:stCxn id="117" idx="0"/>
          </p:cNvCxnSpPr>
          <p:nvPr/>
        </p:nvCxnSpPr>
        <p:spPr>
          <a:xfrm flipV="1">
            <a:off x="7882682" y="6161113"/>
            <a:ext cx="0" cy="272684"/>
          </a:xfrm>
          <a:prstGeom prst="line">
            <a:avLst/>
          </a:prstGeom>
          <a:ln w="19050">
            <a:solidFill>
              <a:schemeClr val="tx1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角丸四角形 118"/>
          <p:cNvSpPr/>
          <p:nvPr/>
        </p:nvSpPr>
        <p:spPr>
          <a:xfrm>
            <a:off x="7013077" y="2953819"/>
            <a:ext cx="2004319" cy="621059"/>
          </a:xfrm>
          <a:prstGeom prst="roundRect">
            <a:avLst>
              <a:gd name="adj" fmla="val 4074"/>
            </a:avLst>
          </a:prstGeom>
          <a:solidFill>
            <a:srgbClr val="FF99FF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ja-JP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ASEAN </a:t>
            </a:r>
            <a:r>
              <a:rPr lang="en-US" altLang="ja-JP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Militaries</a:t>
            </a:r>
          </a:p>
          <a:p>
            <a:pPr algn="ctr"/>
            <a:r>
              <a:rPr lang="en-US" altLang="ja-JP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Ready Group </a:t>
            </a:r>
            <a:r>
              <a:rPr kumimoji="1" lang="en-US" altLang="ja-JP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(AMRG)</a:t>
            </a:r>
            <a:endParaRPr kumimoji="1" lang="ja-JP" alt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2" name="直線コネクタ 131"/>
          <p:cNvCxnSpPr/>
          <p:nvPr/>
        </p:nvCxnSpPr>
        <p:spPr>
          <a:xfrm flipH="1">
            <a:off x="6300192" y="5642198"/>
            <a:ext cx="730634" cy="0"/>
          </a:xfrm>
          <a:prstGeom prst="line">
            <a:avLst/>
          </a:prstGeom>
          <a:ln w="19050">
            <a:solidFill>
              <a:srgbClr val="FF000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直線コネクタ 135"/>
          <p:cNvCxnSpPr/>
          <p:nvPr/>
        </p:nvCxnSpPr>
        <p:spPr>
          <a:xfrm flipH="1">
            <a:off x="6505223" y="3140968"/>
            <a:ext cx="507429" cy="0"/>
          </a:xfrm>
          <a:prstGeom prst="line">
            <a:avLst/>
          </a:prstGeom>
          <a:ln w="19050">
            <a:solidFill>
              <a:srgbClr val="FF000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7" name="角丸四角形 136"/>
          <p:cNvSpPr/>
          <p:nvPr/>
        </p:nvSpPr>
        <p:spPr>
          <a:xfrm>
            <a:off x="7013077" y="2233739"/>
            <a:ext cx="2004319" cy="621059"/>
          </a:xfrm>
          <a:prstGeom prst="roundRect">
            <a:avLst>
              <a:gd name="adj" fmla="val 4074"/>
            </a:avLst>
          </a:prstGeom>
          <a:solidFill>
            <a:srgbClr val="FF99FF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ja-JP" sz="1200" b="1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ASEAN Centre of </a:t>
            </a:r>
            <a:r>
              <a:rPr lang="en-US" altLang="ja-JP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Military</a:t>
            </a:r>
          </a:p>
          <a:p>
            <a:pPr algn="ctr"/>
            <a:r>
              <a:rPr lang="en-US" altLang="ja-JP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Medicine </a:t>
            </a:r>
            <a:r>
              <a:rPr kumimoji="1" lang="en-US" altLang="ja-JP" sz="12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(ACMM)</a:t>
            </a:r>
            <a:endParaRPr kumimoji="1" lang="ja-JP" altLang="en-US" sz="12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138" name="直線コネクタ 137"/>
          <p:cNvCxnSpPr/>
          <p:nvPr/>
        </p:nvCxnSpPr>
        <p:spPr>
          <a:xfrm flipH="1">
            <a:off x="6126234" y="2527884"/>
            <a:ext cx="886843" cy="0"/>
          </a:xfrm>
          <a:prstGeom prst="line">
            <a:avLst/>
          </a:prstGeom>
          <a:ln w="19050">
            <a:solidFill>
              <a:srgbClr val="FF000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直線コネクタ 143"/>
          <p:cNvCxnSpPr/>
          <p:nvPr/>
        </p:nvCxnSpPr>
        <p:spPr>
          <a:xfrm flipH="1">
            <a:off x="6729239" y="1459817"/>
            <a:ext cx="795460" cy="0"/>
          </a:xfrm>
          <a:prstGeom prst="line">
            <a:avLst/>
          </a:prstGeom>
          <a:ln w="19050">
            <a:solidFill>
              <a:srgbClr val="FF0000"/>
            </a:solidFill>
            <a:prstDash val="solid"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テキスト ボックス 144"/>
          <p:cNvSpPr txBox="1"/>
          <p:nvPr/>
        </p:nvSpPr>
        <p:spPr>
          <a:xfrm>
            <a:off x="7534224" y="1255276"/>
            <a:ext cx="143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coordination</a:t>
            </a:r>
            <a:endParaRPr kumimoji="1" lang="ja-JP" altLang="en-US" dirty="0"/>
          </a:p>
        </p:txBody>
      </p:sp>
      <p:sp>
        <p:nvSpPr>
          <p:cNvPr id="45" name="テキスト ボックス 44"/>
          <p:cNvSpPr txBox="1"/>
          <p:nvPr/>
        </p:nvSpPr>
        <p:spPr>
          <a:xfrm>
            <a:off x="7367512" y="6657364"/>
            <a:ext cx="176368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kumimoji="1" lang="en-US" altLang="ja-JP" sz="1400" b="1" dirty="0" smtClean="0"/>
              <a:t>[APPENDIX 3]</a:t>
            </a:r>
            <a:endParaRPr kumimoji="1" lang="ja-JP" altLang="en-US" sz="1400" b="1" dirty="0"/>
          </a:p>
        </p:txBody>
      </p:sp>
      <p:sp>
        <p:nvSpPr>
          <p:cNvPr id="46" name="角丸四角形 45"/>
          <p:cNvSpPr/>
          <p:nvPr/>
        </p:nvSpPr>
        <p:spPr>
          <a:xfrm>
            <a:off x="7012652" y="3678268"/>
            <a:ext cx="2004319" cy="542820"/>
          </a:xfrm>
          <a:prstGeom prst="roundRect">
            <a:avLst>
              <a:gd name="adj" fmla="val 4074"/>
            </a:avLst>
          </a:prstGeom>
          <a:solidFill>
            <a:srgbClr val="FFC000"/>
          </a:solidFill>
          <a:ln w="15875" cap="flat" cmpd="sng" algn="ctr">
            <a:solidFill>
              <a:sysClr val="windowText" lastClr="000000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36000" rIns="3600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ja-JP" sz="1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ea typeface="ＭＳ Ｐゴシック"/>
                <a:cs typeface="Arial" pitchFamily="34" charset="0"/>
              </a:rPr>
              <a:t>AHA Centre</a:t>
            </a:r>
            <a:endParaRPr kumimoji="1" lang="ja-JP" altLang="en-US" sz="12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  <p:sp>
        <p:nvSpPr>
          <p:cNvPr id="3" name="フリーフォーム 2"/>
          <p:cNvSpPr/>
          <p:nvPr/>
        </p:nvSpPr>
        <p:spPr>
          <a:xfrm>
            <a:off x="6311900" y="3394075"/>
            <a:ext cx="692150" cy="1406525"/>
          </a:xfrm>
          <a:custGeom>
            <a:avLst/>
            <a:gdLst>
              <a:gd name="connsiteX0" fmla="*/ 692150 w 692150"/>
              <a:gd name="connsiteY0" fmla="*/ 0 h 1406525"/>
              <a:gd name="connsiteX1" fmla="*/ 269875 w 692150"/>
              <a:gd name="connsiteY1" fmla="*/ 0 h 1406525"/>
              <a:gd name="connsiteX2" fmla="*/ 269875 w 692150"/>
              <a:gd name="connsiteY2" fmla="*/ 1406525 h 1406525"/>
              <a:gd name="connsiteX3" fmla="*/ 0 w 692150"/>
              <a:gd name="connsiteY3" fmla="*/ 1406525 h 1406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2150" h="1406525">
                <a:moveTo>
                  <a:pt x="692150" y="0"/>
                </a:moveTo>
                <a:lnTo>
                  <a:pt x="269875" y="0"/>
                </a:lnTo>
                <a:lnTo>
                  <a:pt x="269875" y="1406525"/>
                </a:lnTo>
                <a:lnTo>
                  <a:pt x="0" y="1406525"/>
                </a:lnTo>
              </a:path>
            </a:pathLst>
          </a:custGeom>
          <a:noFill/>
          <a:ln w="22225"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フリーフォーム 3"/>
          <p:cNvSpPr/>
          <p:nvPr/>
        </p:nvSpPr>
        <p:spPr>
          <a:xfrm>
            <a:off x="6311900" y="4044950"/>
            <a:ext cx="692150" cy="1168400"/>
          </a:xfrm>
          <a:custGeom>
            <a:avLst/>
            <a:gdLst>
              <a:gd name="connsiteX0" fmla="*/ 682625 w 682625"/>
              <a:gd name="connsiteY0" fmla="*/ 0 h 1168400"/>
              <a:gd name="connsiteX1" fmla="*/ 457200 w 682625"/>
              <a:gd name="connsiteY1" fmla="*/ 0 h 1168400"/>
              <a:gd name="connsiteX2" fmla="*/ 457200 w 682625"/>
              <a:gd name="connsiteY2" fmla="*/ 1168400 h 1168400"/>
              <a:gd name="connsiteX3" fmla="*/ 428625 w 682625"/>
              <a:gd name="connsiteY3" fmla="*/ 1168400 h 1168400"/>
              <a:gd name="connsiteX4" fmla="*/ 0 w 682625"/>
              <a:gd name="connsiteY4" fmla="*/ 1168400 h 1168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2625" h="1168400">
                <a:moveTo>
                  <a:pt x="682625" y="0"/>
                </a:moveTo>
                <a:lnTo>
                  <a:pt x="457200" y="0"/>
                </a:lnTo>
                <a:lnTo>
                  <a:pt x="457200" y="1168400"/>
                </a:lnTo>
                <a:lnTo>
                  <a:pt x="428625" y="1168400"/>
                </a:lnTo>
                <a:lnTo>
                  <a:pt x="0" y="1168400"/>
                </a:lnTo>
              </a:path>
            </a:pathLst>
          </a:custGeom>
          <a:noFill/>
          <a:ln w="22225"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フリーフォーム 6"/>
          <p:cNvSpPr/>
          <p:nvPr/>
        </p:nvSpPr>
        <p:spPr>
          <a:xfrm>
            <a:off x="6516216" y="3844925"/>
            <a:ext cx="487833" cy="1165225"/>
          </a:xfrm>
          <a:custGeom>
            <a:avLst/>
            <a:gdLst>
              <a:gd name="connsiteX0" fmla="*/ 457200 w 457200"/>
              <a:gd name="connsiteY0" fmla="*/ 0 h 1165225"/>
              <a:gd name="connsiteX1" fmla="*/ 146050 w 457200"/>
              <a:gd name="connsiteY1" fmla="*/ 0 h 1165225"/>
              <a:gd name="connsiteX2" fmla="*/ 146050 w 457200"/>
              <a:gd name="connsiteY2" fmla="*/ 1165225 h 1165225"/>
              <a:gd name="connsiteX3" fmla="*/ 0 w 457200"/>
              <a:gd name="connsiteY3" fmla="*/ 1165225 h 11652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7200" h="1165225">
                <a:moveTo>
                  <a:pt x="457200" y="0"/>
                </a:moveTo>
                <a:lnTo>
                  <a:pt x="146050" y="0"/>
                </a:lnTo>
                <a:lnTo>
                  <a:pt x="146050" y="1165225"/>
                </a:lnTo>
                <a:lnTo>
                  <a:pt x="0" y="1165225"/>
                </a:lnTo>
              </a:path>
            </a:pathLst>
          </a:custGeom>
          <a:noFill/>
          <a:ln w="22225">
            <a:solidFill>
              <a:srgbClr val="FF0000"/>
            </a:solidFill>
            <a:headEnd type="arrow"/>
            <a:tailEnd type="arrow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82312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92</Words>
  <Application>Microsoft Office PowerPoint</Application>
  <PresentationFormat>画面に合わせる (4:3)</PresentationFormat>
  <Paragraphs>59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防衛省</dc:creator>
  <cp:lastModifiedBy>防衛省</cp:lastModifiedBy>
  <cp:revision>35</cp:revision>
  <dcterms:created xsi:type="dcterms:W3CDTF">2016-10-10T02:11:07Z</dcterms:created>
  <dcterms:modified xsi:type="dcterms:W3CDTF">2016-10-24T00:21:25Z</dcterms:modified>
</cp:coreProperties>
</file>