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-24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FF383-CA9C-4EAA-99F1-6BE1122E3E48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DF391-D8BD-48EC-BF4F-4644F9F7C2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2701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FF383-CA9C-4EAA-99F1-6BE1122E3E48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DF391-D8BD-48EC-BF4F-4644F9F7C2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7349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FF383-CA9C-4EAA-99F1-6BE1122E3E48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DF391-D8BD-48EC-BF4F-4644F9F7C2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4534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FF383-CA9C-4EAA-99F1-6BE1122E3E48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DF391-D8BD-48EC-BF4F-4644F9F7C2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88927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FF383-CA9C-4EAA-99F1-6BE1122E3E48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DF391-D8BD-48EC-BF4F-4644F9F7C2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575285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FF383-CA9C-4EAA-99F1-6BE1122E3E48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DF391-D8BD-48EC-BF4F-4644F9F7C2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861994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FF383-CA9C-4EAA-99F1-6BE1122E3E48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DF391-D8BD-48EC-BF4F-4644F9F7C2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5582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FF383-CA9C-4EAA-99F1-6BE1122E3E48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DF391-D8BD-48EC-BF4F-4644F9F7C2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331425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FF383-CA9C-4EAA-99F1-6BE1122E3E48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DF391-D8BD-48EC-BF4F-4644F9F7C2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978063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FF383-CA9C-4EAA-99F1-6BE1122E3E48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DF391-D8BD-48EC-BF4F-4644F9F7C2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898718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FF383-CA9C-4EAA-99F1-6BE1122E3E48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9DF391-D8BD-48EC-BF4F-4644F9F7C2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1629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AFF383-CA9C-4EAA-99F1-6BE1122E3E48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9DF391-D8BD-48EC-BF4F-4644F9F7C20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009775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/>
        </p:nvSpPr>
        <p:spPr>
          <a:xfrm>
            <a:off x="1980828" y="114201"/>
            <a:ext cx="5182344" cy="434479"/>
          </a:xfrm>
          <a:prstGeom prst="rect">
            <a:avLst/>
          </a:prstGeom>
          <a:ln w="31750">
            <a:solidFill>
              <a:srgbClr val="7030A0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ja-JP" sz="2000" dirty="0" smtClean="0">
                <a:latin typeface="Arial" pitchFamily="34" charset="0"/>
                <a:cs typeface="Arial" pitchFamily="34" charset="0"/>
              </a:rPr>
              <a:t>Assets of each foreign force</a:t>
            </a:r>
            <a:endParaRPr kumimoji="1" lang="ja-JP" altLang="en-US" sz="20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タイトル 1"/>
          <p:cNvSpPr txBox="1">
            <a:spLocks/>
          </p:cNvSpPr>
          <p:nvPr/>
        </p:nvSpPr>
        <p:spPr>
          <a:xfrm>
            <a:off x="7907352" y="6515719"/>
            <a:ext cx="1259267" cy="332656"/>
          </a:xfrm>
          <a:prstGeom prst="rect">
            <a:avLst/>
          </a:prstGeom>
          <a:ln w="3175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ja-JP" sz="1400" b="1" dirty="0" smtClean="0"/>
              <a:t>APPENDIX 6</a:t>
            </a:r>
            <a:endParaRPr lang="ja-JP" altLang="en-US" sz="1400" b="1" dirty="0"/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9477255"/>
              </p:ext>
            </p:extLst>
          </p:nvPr>
        </p:nvGraphicFramePr>
        <p:xfrm>
          <a:off x="145993" y="670907"/>
          <a:ext cx="8890503" cy="607046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46093"/>
                <a:gridCol w="804441"/>
                <a:gridCol w="804441"/>
                <a:gridCol w="804441"/>
                <a:gridCol w="804441"/>
                <a:gridCol w="804441"/>
                <a:gridCol w="804441"/>
                <a:gridCol w="804441"/>
                <a:gridCol w="804441"/>
                <a:gridCol w="804441"/>
                <a:gridCol w="804441"/>
              </a:tblGrid>
              <a:tr h="295114">
                <a:tc rowSpan="3"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latin typeface="Arial" pitchFamily="34" charset="0"/>
                          <a:cs typeface="Arial" pitchFamily="34" charset="0"/>
                        </a:rPr>
                        <a:t>Assisting State</a:t>
                      </a:r>
                      <a:endParaRPr kumimoji="1" lang="ja-JP" altLang="en-US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solidFill>
                      <a:srgbClr val="FFFFCC"/>
                    </a:solidFill>
                  </a:tcPr>
                </a:tc>
                <a:tc gridSpan="10"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latin typeface="Arial" pitchFamily="34" charset="0"/>
                          <a:cs typeface="Arial" pitchFamily="34" charset="0"/>
                        </a:rPr>
                        <a:t>Assets and</a:t>
                      </a:r>
                      <a:r>
                        <a:rPr kumimoji="1" lang="en-US" altLang="ja-JP" sz="1200" baseline="0" dirty="0" smtClean="0">
                          <a:latin typeface="Arial" pitchFamily="34" charset="0"/>
                          <a:cs typeface="Arial" pitchFamily="34" charset="0"/>
                        </a:rPr>
                        <a:t> personnel</a:t>
                      </a:r>
                      <a:endParaRPr kumimoji="1" lang="ja-JP" altLang="en-US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400" dirty="0"/>
                    </a:p>
                  </a:txBody>
                  <a:tcPr marL="36000" marR="36000" anchor="ctr">
                    <a:solidFill>
                      <a:srgbClr val="FFFFCC"/>
                    </a:solidFill>
                  </a:tcPr>
                </a:tc>
              </a:tr>
              <a:tr h="29511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latin typeface="Arial" pitchFamily="34" charset="0"/>
                          <a:cs typeface="Arial" pitchFamily="34" charset="0"/>
                        </a:rPr>
                        <a:t>SAR/Engineers</a:t>
                      </a:r>
                      <a:endParaRPr kumimoji="1" lang="ja-JP" altLang="en-US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400" dirty="0"/>
                    </a:p>
                  </a:txBody>
                  <a:tcPr marL="36000" marR="36000" anchor="ctr">
                    <a:solidFill>
                      <a:srgbClr val="FFFF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latin typeface="Arial" pitchFamily="34" charset="0"/>
                          <a:cs typeface="Arial" pitchFamily="34" charset="0"/>
                        </a:rPr>
                        <a:t>Medical</a:t>
                      </a:r>
                      <a:endParaRPr kumimoji="1" lang="ja-JP" altLang="en-US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dirty="0"/>
                    </a:p>
                  </a:txBody>
                  <a:tcPr marL="36000" marR="36000" anchor="ctr">
                    <a:solidFill>
                      <a:srgbClr val="FFFF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latin typeface="Arial" pitchFamily="34" charset="0"/>
                          <a:cs typeface="Arial" pitchFamily="34" charset="0"/>
                        </a:rPr>
                        <a:t>Air</a:t>
                      </a:r>
                      <a:endParaRPr kumimoji="1" lang="ja-JP" altLang="en-US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dirty="0"/>
                    </a:p>
                  </a:txBody>
                  <a:tcPr marL="36000" marR="36000" anchor="ctr">
                    <a:solidFill>
                      <a:srgbClr val="FFFF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latin typeface="Arial" pitchFamily="34" charset="0"/>
                          <a:cs typeface="Arial" pitchFamily="34" charset="0"/>
                        </a:rPr>
                        <a:t>Ground</a:t>
                      </a:r>
                      <a:r>
                        <a:rPr kumimoji="1" lang="en-US" altLang="ja-JP" sz="1200" baseline="0" dirty="0" smtClean="0">
                          <a:latin typeface="Arial" pitchFamily="34" charset="0"/>
                          <a:cs typeface="Arial" pitchFamily="34" charset="0"/>
                        </a:rPr>
                        <a:t> Transportation</a:t>
                      </a:r>
                      <a:endParaRPr kumimoji="1" lang="ja-JP" altLang="en-US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dirty="0" smtClean="0"/>
                    </a:p>
                  </a:txBody>
                  <a:tcPr marL="36000" marR="36000" anchor="ctr">
                    <a:solidFill>
                      <a:srgbClr val="FFFFCC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latin typeface="Arial" pitchFamily="34" charset="0"/>
                          <a:cs typeface="Arial" pitchFamily="34" charset="0"/>
                        </a:rPr>
                        <a:t>Sea</a:t>
                      </a:r>
                      <a:endParaRPr kumimoji="1" lang="ja-JP" altLang="en-US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>
                    <a:solidFill>
                      <a:srgbClr val="FFFFCC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kumimoji="1" lang="ja-JP" altLang="en-US" sz="1400" dirty="0"/>
                    </a:p>
                  </a:txBody>
                  <a:tcPr marL="36000" marR="36000" anchor="ctr">
                    <a:solidFill>
                      <a:srgbClr val="FFFFCC"/>
                    </a:solidFill>
                  </a:tcPr>
                </a:tc>
              </a:tr>
              <a:tr h="295114">
                <a:tc vMerge="1">
                  <a:txBody>
                    <a:bodyPr/>
                    <a:lstStyle/>
                    <a:p>
                      <a:endParaRPr kumimoji="1" lang="ja-JP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latin typeface="Arial" pitchFamily="34" charset="0"/>
                          <a:cs typeface="Arial" pitchFamily="34" charset="0"/>
                        </a:rPr>
                        <a:t>assets</a:t>
                      </a:r>
                      <a:endParaRPr kumimoji="1" lang="ja-JP" altLang="en-US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latin typeface="Arial" pitchFamily="34" charset="0"/>
                          <a:cs typeface="Arial" pitchFamily="34" charset="0"/>
                        </a:rPr>
                        <a:t>personnel</a:t>
                      </a:r>
                      <a:endParaRPr kumimoji="1" lang="ja-JP" altLang="en-US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latin typeface="Arial" pitchFamily="34" charset="0"/>
                          <a:cs typeface="Arial" pitchFamily="34" charset="0"/>
                        </a:rPr>
                        <a:t>assets</a:t>
                      </a:r>
                      <a:endParaRPr kumimoji="1" lang="ja-JP" altLang="en-US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latin typeface="Arial" pitchFamily="34" charset="0"/>
                          <a:cs typeface="Arial" pitchFamily="34" charset="0"/>
                        </a:rPr>
                        <a:t>personnel</a:t>
                      </a:r>
                      <a:endParaRPr kumimoji="1" lang="ja-JP" altLang="en-US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latin typeface="Arial" pitchFamily="34" charset="0"/>
                          <a:cs typeface="Arial" pitchFamily="34" charset="0"/>
                        </a:rPr>
                        <a:t>assets</a:t>
                      </a:r>
                      <a:endParaRPr kumimoji="1" lang="ja-JP" altLang="en-US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latin typeface="Arial" pitchFamily="34" charset="0"/>
                          <a:cs typeface="Arial" pitchFamily="34" charset="0"/>
                        </a:rPr>
                        <a:t>personnel</a:t>
                      </a:r>
                      <a:endParaRPr kumimoji="1" lang="ja-JP" altLang="en-US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latin typeface="Arial" pitchFamily="34" charset="0"/>
                          <a:cs typeface="Arial" pitchFamily="34" charset="0"/>
                        </a:rPr>
                        <a:t>assets</a:t>
                      </a:r>
                      <a:endParaRPr kumimoji="1" lang="ja-JP" altLang="en-US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latin typeface="Arial" pitchFamily="34" charset="0"/>
                          <a:cs typeface="Arial" pitchFamily="34" charset="0"/>
                        </a:rPr>
                        <a:t>personnel</a:t>
                      </a:r>
                      <a:endParaRPr kumimoji="1" lang="ja-JP" altLang="en-US" sz="12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200" dirty="0" smtClean="0">
                          <a:latin typeface="Arial" pitchFamily="34" charset="0"/>
                          <a:cs typeface="Arial" pitchFamily="34" charset="0"/>
                        </a:rPr>
                        <a:t>assets</a:t>
                      </a:r>
                      <a:endParaRPr kumimoji="1" lang="ja-JP" altLang="en-US" sz="12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dirty="0" smtClean="0">
                          <a:latin typeface="Arial" pitchFamily="34" charset="0"/>
                          <a:cs typeface="Arial" pitchFamily="34" charset="0"/>
                        </a:rPr>
                        <a:t>personnel</a:t>
                      </a:r>
                      <a:endParaRPr kumimoji="1" lang="ja-JP" altLang="en-US" sz="1200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>
                    <a:solidFill>
                      <a:srgbClr val="FFFFCC"/>
                    </a:solidFill>
                  </a:tcPr>
                </a:tc>
              </a:tr>
              <a:tr h="518512"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</a:tr>
              <a:tr h="518512"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</a:tr>
              <a:tr h="518512"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</a:tr>
              <a:tr h="518512"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</a:tr>
              <a:tr h="518512"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</a:tr>
              <a:tr h="518512"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</a:tr>
              <a:tr h="518512"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</a:tr>
              <a:tr h="518512"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</a:tr>
              <a:tr h="518512"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</a:tr>
              <a:tr h="518512"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  <a:tc>
                  <a:txBody>
                    <a:bodyPr/>
                    <a:lstStyle/>
                    <a:p>
                      <a:endParaRPr kumimoji="1" lang="ja-JP" altLang="en-US" sz="1400" dirty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36000" marR="3600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78789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28</Words>
  <Application>Microsoft Office PowerPoint</Application>
  <PresentationFormat>画面に合わせる (4:3)</PresentationFormat>
  <Paragraphs>19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防衛省</dc:creator>
  <cp:lastModifiedBy>防衛省</cp:lastModifiedBy>
  <cp:revision>8</cp:revision>
  <dcterms:created xsi:type="dcterms:W3CDTF">2014-07-15T23:55:34Z</dcterms:created>
  <dcterms:modified xsi:type="dcterms:W3CDTF">2016-10-10T10:20:45Z</dcterms:modified>
</cp:coreProperties>
</file>